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327a5d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327a5d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327a5df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e327a5df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327a5df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e327a5df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327a5df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e327a5df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327a5df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327a5df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e327a5df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e327a5df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life cycle method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45600" y="12663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updating life cycle methods?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Order of updating lifecycle methods.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will understand with an example.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531300" y="423625"/>
            <a:ext cx="5735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385775" y="1178725"/>
            <a:ext cx="5893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Newer lifecycle methods.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Every time a component is re-rendered.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tatic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function that does not have access to “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this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Props and state as an argument and returns an object with changes to the state.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Return a 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null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if there is no change to the state.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332175" y="445025"/>
            <a:ext cx="7050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staticgetDerivedStateFromprops(props,state)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471500" y="1178700"/>
            <a:ext cx="5872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When we want our state or props to get updated or not.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Returns a boolean value.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Anytime 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setState()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is called, the component re-renders by default.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Is affected by the state and prop changes.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375075" y="423600"/>
            <a:ext cx="7275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ShouldComponentUpdate(nextProps,nextState)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84450" y="1262800"/>
            <a:ext cx="5584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Most used lifecycle method.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will see it in all React classes.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Handles the rendering of your component to the UI.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render()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method returns JSX that is displayed in the UI.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84450" y="46645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578650" y="1412825"/>
            <a:ext cx="545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Updating the 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Access to props and states before the update.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Check what the value of our props or state was before its update.</a:t>
            </a:r>
            <a:endParaRPr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375050" y="434325"/>
            <a:ext cx="68472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getSnapshotBeforeUpdate(prevProps,prevState)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525125" y="1585900"/>
            <a:ext cx="58935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Updated in the 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Updating the DOM in response to prop or state changes.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setState() 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the lifecycle.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setState()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can lead to an infinite loop.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364325" y="445025"/>
            <a:ext cx="62151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ComponentDidUpdate(prevProps,prevState,snapshot)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